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1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49422-3817-4472-B711-12B58EB9ECB6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A8009-9CB1-418A-9296-2FFB29ED30C0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3399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A8009-9CB1-418A-9296-2FFB29ED30C0}" type="slidenum">
              <a:rPr lang="es-US" smtClean="0"/>
              <a:t>5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7357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A8009-9CB1-418A-9296-2FFB29ED30C0}" type="slidenum">
              <a:rPr lang="es-US" smtClean="0"/>
              <a:t>9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20288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A8009-9CB1-418A-9296-2FFB29ED30C0}" type="slidenum">
              <a:rPr lang="es-US" smtClean="0"/>
              <a:t>12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1346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30761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07999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83289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4193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1339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10887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86537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9297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15947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11637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4695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AD21-5BE6-442B-A7D3-446CF0A9C6A2}" type="datetimeFigureOut">
              <a:rPr lang="es-US" smtClean="0"/>
              <a:t>1/12/2020</a:t>
            </a:fld>
            <a:endParaRPr lang="es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432BE-12DF-44DD-A589-CEE9EE95CE5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8132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S" dirty="0" smtClean="0">
                <a:solidFill>
                  <a:srgbClr val="FF0000"/>
                </a:solidFill>
              </a:rPr>
              <a:t>PROGRAMA SIAM</a:t>
            </a:r>
            <a:endParaRPr lang="es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ponencia siam\Vistas Siam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36"/>
            <a:ext cx="9123218" cy="570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5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ponencia siam\Vistas Siam\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9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ponencia siam\Vistas Siam\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6868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21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ponencia siam\Vistas Siam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5" y="762000"/>
            <a:ext cx="890016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7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ponencia siam\Vistas Siam\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ponencia siam\Vistas Siam\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8600"/>
            <a:ext cx="9171709" cy="573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 flipV="1">
            <a:off x="2743200" y="2209800"/>
            <a:ext cx="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78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ponencia siam\Vistas Siam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ponencia siam\Vistas Siam\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733906" cy="545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ponencia siam\Vistas Siam\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742218" cy="54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onencia siam\Vistas Siam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"/>
            <a:ext cx="906780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 flipH="1" flipV="1">
            <a:off x="8153400" y="1447800"/>
            <a:ext cx="685800" cy="762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46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ponencia siam\Vistas Siam\1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88392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 flipH="1">
            <a:off x="1447800" y="1465118"/>
            <a:ext cx="12954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7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ponencia siam\Vistas Siam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30480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 flipH="1">
            <a:off x="1524000" y="1295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4 Conector recto de flecha"/>
          <p:cNvCxnSpPr/>
          <p:nvPr/>
        </p:nvCxnSpPr>
        <p:spPr>
          <a:xfrm flipH="1">
            <a:off x="381000" y="4191000"/>
            <a:ext cx="3810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ponencia siam\Vistas Siam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209116" cy="575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 flipV="1">
            <a:off x="2057400" y="2247900"/>
            <a:ext cx="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2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ponencia siam\Vistas Siam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 flipV="1">
            <a:off x="3352800" y="4114800"/>
            <a:ext cx="6096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2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ponencia siam\Vistas Siam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 flipV="1">
            <a:off x="2057400" y="2743200"/>
            <a:ext cx="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3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ponencia siam\Vistas Siam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817418"/>
            <a:ext cx="9022079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ponencia siam\Vistas Siam\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228600"/>
            <a:ext cx="9221586" cy="576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5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</Words>
  <Application>Microsoft Office PowerPoint</Application>
  <PresentationFormat>Presentación en pantalla (4:3)</PresentationFormat>
  <Paragraphs>4</Paragraphs>
  <Slides>18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PROGRAMA SIAM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 SIAM</dc:title>
  <dc:creator>j</dc:creator>
  <cp:lastModifiedBy>j</cp:lastModifiedBy>
  <cp:revision>7</cp:revision>
  <dcterms:created xsi:type="dcterms:W3CDTF">2020-01-12T19:15:05Z</dcterms:created>
  <dcterms:modified xsi:type="dcterms:W3CDTF">2020-01-12T19:46:55Z</dcterms:modified>
</cp:coreProperties>
</file>